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0" r:id="rId2"/>
    <p:sldId id="302" r:id="rId3"/>
    <p:sldId id="303" r:id="rId4"/>
    <p:sldId id="276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ADB6-E8A9-4AB7-9516-09BFAAAB63E7}" type="datetimeFigureOut">
              <a:rPr lang="th-TH" smtClean="0"/>
              <a:pPr/>
              <a:t>24/05/56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AC21-6D76-47FC-8D34-9BDFD020D13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BBBF-4B45-4EB8-A4D2-BA26F557B4E6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2EC5-0DD9-400D-8BFD-98AFC0D457EE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C07-9F02-4729-A3BB-B6A4D4DFEE72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DFCC-33E1-4747-81C2-2F82A0141A96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444C-6352-45E5-A779-F3F0D8540D71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A5F0-0A0C-46B3-8FBB-10B3DFAA5BAE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BDF9-9DA0-42A1-8531-D3092C8FC845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7BCD-DAA9-4329-9293-A29EA5EBBF15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CB5-E912-4BA1-90E0-ADAF13E14CA8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0B74-238D-4A73-A5F6-30DB8BFE3955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2809-5256-4FFA-9252-4AFDEF586320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C224-8052-4CC3-AEAE-4336A41C54A9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ข้อมูลประเภท </a:t>
            </a: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Structure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ข้อมูลแบบ </a:t>
            </a: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Structure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00034" y="928670"/>
            <a:ext cx="81439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คือชุดของตัวแปรที่เราจัดกลุ่ม เพื่อให้อ้างอิงได้ง่ายขึ้น เป็นระเบียบมากขึ้น</a:t>
            </a:r>
          </a:p>
          <a:p>
            <a:endParaRPr lang="th-TH" dirty="0" smtClean="0"/>
          </a:p>
          <a:p>
            <a:r>
              <a:rPr lang="th-TH" b="1" u="sng" dirty="0" smtClean="0">
                <a:solidFill>
                  <a:srgbClr val="0000CC"/>
                </a:solidFill>
              </a:rPr>
              <a:t>โครงสร้าง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string.h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t</a:t>
            </a:r>
            <a:r>
              <a:rPr lang="en-US" dirty="0" err="1" smtClean="0"/>
              <a:t>ypedef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{</a:t>
            </a:r>
          </a:p>
          <a:p>
            <a:r>
              <a:rPr lang="en-US" dirty="0" smtClean="0"/>
              <a:t>    </a:t>
            </a:r>
            <a:r>
              <a:rPr lang="th-TH" dirty="0" smtClean="0"/>
              <a:t>ตัวแปรที่ </a:t>
            </a:r>
            <a:r>
              <a:rPr lang="en-US" dirty="0" smtClean="0"/>
              <a:t>1;</a:t>
            </a:r>
          </a:p>
          <a:p>
            <a:r>
              <a:rPr lang="th-TH" dirty="0" smtClean="0"/>
              <a:t> </a:t>
            </a:r>
            <a:r>
              <a:rPr lang="th-TH" dirty="0" smtClean="0"/>
              <a:t>    ตัว</a:t>
            </a:r>
            <a:r>
              <a:rPr lang="th-TH" dirty="0" smtClean="0"/>
              <a:t>แปรที่ </a:t>
            </a:r>
            <a:r>
              <a:rPr lang="en-US" dirty="0" smtClean="0"/>
              <a:t>2;</a:t>
            </a:r>
            <a:endParaRPr lang="en-US" dirty="0" smtClean="0"/>
          </a:p>
          <a:p>
            <a:r>
              <a:rPr lang="en-US" dirty="0" smtClean="0"/>
              <a:t>    </a:t>
            </a:r>
            <a:r>
              <a:rPr lang="th-TH" dirty="0" smtClean="0"/>
              <a:t>ตัวแปรที่ </a:t>
            </a:r>
            <a:r>
              <a:rPr lang="en-US" dirty="0" smtClean="0"/>
              <a:t>…;</a:t>
            </a:r>
            <a:endParaRPr lang="en-US" dirty="0" smtClean="0"/>
          </a:p>
          <a:p>
            <a:r>
              <a:rPr lang="en-US" dirty="0" smtClean="0"/>
              <a:t>}</a:t>
            </a:r>
            <a:r>
              <a:rPr lang="th-TH" dirty="0" smtClean="0"/>
              <a:t>ชื่อกลุ่มข้อมูล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th-TH" b="1" u="sng" dirty="0" smtClean="0">
                <a:solidFill>
                  <a:srgbClr val="0000CC"/>
                </a:solidFill>
              </a:rPr>
              <a:t>การเรียกใช้</a:t>
            </a:r>
          </a:p>
          <a:p>
            <a:r>
              <a:rPr lang="th-TH" dirty="0" smtClean="0"/>
              <a:t>ชื่อกลุ่มข้อมูล</a:t>
            </a:r>
            <a:r>
              <a:rPr lang="en-US" dirty="0" smtClean="0"/>
              <a:t>.</a:t>
            </a:r>
            <a:r>
              <a:rPr lang="th-TH" dirty="0" smtClean="0"/>
              <a:t>ชื่อตัวแปร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ข้อมูลแบบ </a:t>
            </a: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Structure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3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00034" y="928671"/>
            <a:ext cx="81439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ตัวอย่างการรับข้อมูลนักศึกษาและคะแนน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736"/>
            <a:ext cx="435678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71294" y="5072074"/>
            <a:ext cx="477273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78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ข้อมูลประเภท Structure</vt:lpstr>
      <vt:lpstr>ข้อมูลแบบ Structure</vt:lpstr>
      <vt:lpstr>ข้อมูลแบบ Structure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145</cp:revision>
  <dcterms:created xsi:type="dcterms:W3CDTF">2013-04-04T04:07:17Z</dcterms:created>
  <dcterms:modified xsi:type="dcterms:W3CDTF">2013-05-24T08:31:18Z</dcterms:modified>
</cp:coreProperties>
</file>