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2" r:id="rId3"/>
    <p:sldId id="303" r:id="rId4"/>
    <p:sldId id="276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24/05/56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ข้อมูลประเภท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Structure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ข้อมูลแบบ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Structure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928670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คือชุดของตัวแปรที่เราจัดกลุ่ม เพื่อให้อ้างอิงได้ง่ายขึ้น เป็นระเบียบมากขึ้น</a:t>
            </a:r>
          </a:p>
          <a:p>
            <a:endParaRPr lang="th-TH" dirty="0" smtClean="0"/>
          </a:p>
          <a:p>
            <a:r>
              <a:rPr lang="th-TH" b="1" u="sng" dirty="0" smtClean="0">
                <a:solidFill>
                  <a:srgbClr val="0000CC"/>
                </a:solidFill>
              </a:rPr>
              <a:t>โครงสร้าง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th-TH" dirty="0" smtClean="0"/>
              <a:t>ตัวแปรที่ </a:t>
            </a:r>
            <a:r>
              <a:rPr lang="en-US" dirty="0" smtClean="0"/>
              <a:t>1;</a:t>
            </a:r>
          </a:p>
          <a:p>
            <a:r>
              <a:rPr lang="th-TH" dirty="0" smtClean="0"/>
              <a:t> </a:t>
            </a:r>
            <a:r>
              <a:rPr lang="th-TH" dirty="0" smtClean="0"/>
              <a:t>    ตัว</a:t>
            </a:r>
            <a:r>
              <a:rPr lang="th-TH" dirty="0" smtClean="0"/>
              <a:t>แปรที่ </a:t>
            </a:r>
            <a:r>
              <a:rPr lang="en-US" dirty="0" smtClean="0"/>
              <a:t>2;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th-TH" dirty="0" smtClean="0"/>
              <a:t>ตัวแปรที่ </a:t>
            </a:r>
            <a:r>
              <a:rPr lang="en-US" dirty="0" smtClean="0"/>
              <a:t>…;</a:t>
            </a:r>
            <a:endParaRPr lang="en-US" dirty="0" smtClean="0"/>
          </a:p>
          <a:p>
            <a:r>
              <a:rPr lang="en-US" dirty="0" smtClean="0"/>
              <a:t>}</a:t>
            </a:r>
            <a:r>
              <a:rPr lang="th-TH" dirty="0" smtClean="0"/>
              <a:t>ชื่อกลุ่มข้อมูล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th-TH" b="1" u="sng" dirty="0" smtClean="0">
                <a:solidFill>
                  <a:srgbClr val="0000CC"/>
                </a:solidFill>
              </a:rPr>
              <a:t>การเรียกใช้</a:t>
            </a:r>
          </a:p>
          <a:p>
            <a:r>
              <a:rPr lang="th-TH" dirty="0" smtClean="0"/>
              <a:t>ชื่อกลุ่มข้อมูล</a:t>
            </a:r>
            <a:r>
              <a:rPr lang="en-US" dirty="0" smtClean="0"/>
              <a:t>.</a:t>
            </a:r>
            <a:r>
              <a:rPr lang="th-TH" dirty="0" smtClean="0"/>
              <a:t>ชื่อตัวแปร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ข้อมูลแบบ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Structure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928671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ตัวอย่างการรับข้อมูลนักศึกษาและคะแนน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435678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1294" y="5072074"/>
            <a:ext cx="477273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ข้อมูลประเภท Structure</vt:lpstr>
      <vt:lpstr>ข้อมูลแบบ Structure</vt:lpstr>
      <vt:lpstr>ข้อมูลแบบ Structure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145</cp:revision>
  <dcterms:created xsi:type="dcterms:W3CDTF">2013-04-04T04:07:17Z</dcterms:created>
  <dcterms:modified xsi:type="dcterms:W3CDTF">2013-05-24T08:31:18Z</dcterms:modified>
</cp:coreProperties>
</file>